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770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285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888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473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046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850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417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335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916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625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043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2D5C0-60AD-4E8F-998D-AD2B256DB526}" type="datetimeFigureOut">
              <a:rPr lang="uk-UA" smtClean="0"/>
              <a:t>08.05.2019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10A15-B8C5-4634-B416-811F46CAB4C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415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 descr="Slaydi_do_lista_4_.pdf - Adobe Acrobat Reader DC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00"/>
            <a:ext cx="9144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657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Екран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Тема Office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Мар'яна І. Мороз</dc:creator>
  <cp:lastModifiedBy>Мар'яна І. Мороз</cp:lastModifiedBy>
  <cp:revision>1</cp:revision>
  <dcterms:created xsi:type="dcterms:W3CDTF">2019-05-08T12:57:09Z</dcterms:created>
  <dcterms:modified xsi:type="dcterms:W3CDTF">2019-05-08T12:58:26Z</dcterms:modified>
</cp:coreProperties>
</file>